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FM 2222 RD / MC NEIL DR
Intersection ID: 5147094
Cardinal Direction: N
Work Order ID: SG-20826 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826_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FM 2222 RD / MC NEIL DR
Intersection ID: 5147094
Cardinal Direction: S
Work Order ID: SG-20826 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Arrow Only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Right Turn Arrow Only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Right Turn Arrow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No Turn On Red On This Lane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826_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FM 2222 RD / MC NEIL DR
Intersection ID: 5147094
Cardinal Direction: E
Work Order ID: SG-20826 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Arrow Only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Arrow Only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826_W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FM 2222 RD / MC NEIL DR
Intersection ID: 5147094
Cardinal Direction: W
Work Order ID: SG-20826 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